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5DE5-2C93-46DF-BEE6-D6D898DDF4FA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9326C-6F00-48A5-B315-63F4A58A9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9326C-6F00-48A5-B315-63F4A58A942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Дька\Desktop\Y72a_IZ2FK2f5cj5g-pV5IDcsDW4OTNQ-2sJeiaFZnP-yU0080LwxGMWAA0dTS94Qfjff_PhgBpFvICIFZJ7W7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091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" y="4581128"/>
            <a:ext cx="9143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Ассоциация детских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общественных организаций и объединений учреждений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образование Кировского района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Мое Заречье»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Школа Актива»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Квест-игра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Дька\Desktop\ноябрь\IMG_20221117_161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992888" cy="49411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Активисты ассоциации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ДОО и ШУС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Моё Заречье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Дька\Desktop\ноябрь\IMG_20221117_162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7488832" cy="489265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Активисты школ Кировского района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ька\Desktop\игра октябрь\WhatsApp Image 2022-11-18 at 15_05_2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460432" cy="57332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Финал игры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Девиз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вместе значит мы сделаем многое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НаДька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1" y="3128176"/>
            <a:ext cx="4283969" cy="3729824"/>
          </a:xfrm>
          <a:prstGeom prst="rect">
            <a:avLst/>
          </a:prstGeom>
          <a:noFill/>
        </p:spPr>
      </p:pic>
      <p:pic>
        <p:nvPicPr>
          <p:cNvPr id="2052" name="Picture 4" descr="C:\Users\НаДька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707537" cy="3068960"/>
          </a:xfrm>
          <a:prstGeom prst="rect">
            <a:avLst/>
          </a:prstGeom>
          <a:noFill/>
        </p:spPr>
      </p:pic>
      <p:pic>
        <p:nvPicPr>
          <p:cNvPr id="1026" name="Picture 2" descr="C:\Users\НаДька\Desktop\12-12-2022_12-29-55\1670837355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2976"/>
            <a:ext cx="4572000" cy="36450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04248" y="116632"/>
            <a:ext cx="2339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Старт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Следуй за лидером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Активисты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ДОО и ШУС школ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Кировского района </a:t>
            </a: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Дька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60232" cy="3387628"/>
          </a:xfrm>
          <a:prstGeom prst="rect">
            <a:avLst/>
          </a:prstGeom>
          <a:noFill/>
        </p:spPr>
      </p:pic>
      <p:pic>
        <p:nvPicPr>
          <p:cNvPr id="2051" name="Picture 3" descr="C:\Users\НаДька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581400"/>
            <a:ext cx="6732240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ька\Desktop\ноябрь\IMG_20221117_144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244408" cy="467113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260648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Выдается маршрутный лист участникам игры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НаДька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4211960" cy="5805264"/>
          </a:xfrm>
          <a:prstGeom prst="rect">
            <a:avLst/>
          </a:prstGeom>
          <a:noFill/>
        </p:spPr>
      </p:pic>
      <p:pic>
        <p:nvPicPr>
          <p:cNvPr id="3079" name="Picture 7" descr="C:\Users\НаДька\Desktop\12-12-2022_12-40-08\16708377041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08720"/>
            <a:ext cx="4283968" cy="59492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7544" y="0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на станциях  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гры «Следуй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Дька\Desktop\ноябрь\IMG_20221117_144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43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61660" y="404664"/>
            <a:ext cx="3969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НаДька\Desktop\12-12-2022_12-40-08\1670837704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4067944" cy="6237312"/>
          </a:xfrm>
          <a:prstGeom prst="rect">
            <a:avLst/>
          </a:prstGeom>
          <a:noFill/>
        </p:spPr>
      </p:pic>
      <p:pic>
        <p:nvPicPr>
          <p:cNvPr id="4100" name="Picture 4" descr="C:\Users\НаДька\Desktop\12-12-2022_12-40-08\16708377043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572000" cy="63093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72190" y="0"/>
            <a:ext cx="3986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ька\Desktop\ноябрь\IMG_20221117_145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77685" y="0"/>
            <a:ext cx="3969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лидером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ька\Desktop\ноябрь\IMG_20221117_160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6256" cy="3575258"/>
          </a:xfrm>
          <a:prstGeom prst="rect">
            <a:avLst/>
          </a:prstGeom>
          <a:noFill/>
        </p:spPr>
      </p:pic>
      <p:pic>
        <p:nvPicPr>
          <p:cNvPr id="5122" name="Picture 2" descr="C:\Users\НаДька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967163"/>
            <a:ext cx="5868143" cy="28860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20273" y="476672"/>
            <a:ext cx="2123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Флэшмоб</a:t>
            </a:r>
            <a:r>
              <a:rPr lang="ru-RU" sz="2000" b="1" dirty="0" smtClean="0"/>
              <a:t> </a:t>
            </a:r>
            <a:r>
              <a:rPr lang="ru-RU" sz="2000" b="1" dirty="0" smtClean="0"/>
              <a:t>Активистов Ассоциации </a:t>
            </a:r>
            <a:endParaRPr lang="ru-RU" sz="2000" b="1" dirty="0" smtClean="0"/>
          </a:p>
          <a:p>
            <a:r>
              <a:rPr lang="ru-RU" sz="2000" b="1" dirty="0" smtClean="0"/>
              <a:t>ДОО и ШУС </a:t>
            </a:r>
            <a:r>
              <a:rPr lang="ru-RU" sz="2000" b="1" dirty="0" smtClean="0"/>
              <a:t>«</a:t>
            </a:r>
            <a:r>
              <a:rPr lang="ru-RU" sz="2000" b="1" dirty="0" smtClean="0"/>
              <a:t>Моё Заречье» Наш девиз - </a:t>
            </a:r>
          </a:p>
          <a:p>
            <a:r>
              <a:rPr lang="ru-RU" sz="2000" b="1" dirty="0" smtClean="0"/>
              <a:t>«М</a:t>
            </a:r>
            <a:r>
              <a:rPr lang="ru-RU" sz="2000" b="1" dirty="0" smtClean="0"/>
              <a:t>ы вместе</a:t>
            </a:r>
            <a:r>
              <a:rPr lang="ru-RU" sz="2000" b="1" dirty="0" smtClean="0"/>
              <a:t> сделаем многое»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134</Words>
  <Application>Microsoft Office PowerPoint</Application>
  <PresentationFormat>Экран (4:3)</PresentationFormat>
  <Paragraphs>21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Заречье</dc:creator>
  <cp:lastModifiedBy>НаДька</cp:lastModifiedBy>
  <cp:revision>51</cp:revision>
  <dcterms:created xsi:type="dcterms:W3CDTF">2022-11-22T09:04:17Z</dcterms:created>
  <dcterms:modified xsi:type="dcterms:W3CDTF">2022-12-19T08:32:55Z</dcterms:modified>
</cp:coreProperties>
</file>